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handoutMasterIdLst>
    <p:handoutMasterId r:id="rId11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9B3BDBA-D8C5-4682-AA72-E6428F0DB6C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4D0DF6E-216A-40F7-9286-65F33C5DA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43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902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23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3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059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1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1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4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344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884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9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57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mcgarrity@wpschool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8"/>
            <a:ext cx="3793678" cy="1615424"/>
          </a:xfrm>
        </p:spPr>
        <p:txBody>
          <a:bodyPr/>
          <a:lstStyle/>
          <a:p>
            <a:r>
              <a:rPr lang="en-US" dirty="0" smtClean="0"/>
              <a:t>Welcome Parents….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2441864"/>
            <a:ext cx="3793678" cy="35412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the 2017-2018 school year!!!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Ms. </a:t>
            </a:r>
            <a:r>
              <a:rPr lang="en-US" dirty="0" err="1" smtClean="0"/>
              <a:t>McGarrity’s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 Language Arts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3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past May, I graduated from Syracuse University.</a:t>
            </a:r>
          </a:p>
          <a:p>
            <a:r>
              <a:rPr lang="en-US" dirty="0" smtClean="0"/>
              <a:t>I was an Inclusive Elementary and Special Education Major with a Math Minor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CE – Elementary 1-6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CE - Special Education Major 1-6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CE – Math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5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Webpage- Use for information regarding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 to wpschools.org</a:t>
            </a:r>
          </a:p>
          <a:p>
            <a:r>
              <a:rPr lang="en-US" dirty="0" smtClean="0"/>
              <a:t>Drop down menu by house icon</a:t>
            </a:r>
          </a:p>
          <a:p>
            <a:r>
              <a:rPr lang="en-US" dirty="0" smtClean="0"/>
              <a:t>Choose Memorial School</a:t>
            </a:r>
          </a:p>
          <a:p>
            <a:r>
              <a:rPr lang="en-US" dirty="0" smtClean="0"/>
              <a:t>Go to Faculty Pages</a:t>
            </a:r>
          </a:p>
          <a:p>
            <a:r>
              <a:rPr lang="en-US" dirty="0" smtClean="0"/>
              <a:t>Choose Christina McGarrity under (M)</a:t>
            </a:r>
          </a:p>
          <a:p>
            <a:r>
              <a:rPr lang="en-US" dirty="0" smtClean="0"/>
              <a:t>The side bar has links for each class and families</a:t>
            </a:r>
          </a:p>
          <a:p>
            <a:endParaRPr lang="en-US" dirty="0"/>
          </a:p>
          <a:p>
            <a:r>
              <a:rPr lang="en-US" dirty="0" smtClean="0"/>
              <a:t>Parent portal information distributed by homeroom teacher OR see Molly Crawford in guidance.</a:t>
            </a:r>
          </a:p>
        </p:txBody>
      </p:sp>
    </p:spTree>
    <p:extLst>
      <p:ext uri="{BB962C8B-B14F-4D97-AF65-F5344CB8AC3E}">
        <p14:creationId xmlns:p14="http://schemas.microsoft.com/office/powerpoint/2010/main" val="425612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Homework      </a:t>
            </a:r>
            <a:br>
              <a:rPr lang="en-US" dirty="0" smtClean="0"/>
            </a:br>
            <a:r>
              <a:rPr lang="en-US" sz="2000" dirty="0" smtClean="0"/>
              <a:t>100% - On time </a:t>
            </a:r>
            <a:br>
              <a:rPr lang="en-US" sz="2000" dirty="0" smtClean="0"/>
            </a:br>
            <a:r>
              <a:rPr lang="en-US" sz="2000" dirty="0" smtClean="0"/>
              <a:t>50%   - 1 Day Late </a:t>
            </a:r>
            <a:br>
              <a:rPr lang="en-US" sz="2000" dirty="0" smtClean="0"/>
            </a:br>
            <a:r>
              <a:rPr lang="en-US" sz="2000" dirty="0" smtClean="0"/>
              <a:t>0%     - 2 Days or More Late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399"/>
            <a:ext cx="8770571" cy="4107873"/>
          </a:xfrm>
        </p:spPr>
        <p:txBody>
          <a:bodyPr>
            <a:normAutofit/>
          </a:bodyPr>
          <a:lstStyle/>
          <a:p>
            <a:r>
              <a:rPr lang="en-US" dirty="0" smtClean="0"/>
              <a:t>Starting this week there will be homework every night. </a:t>
            </a:r>
          </a:p>
          <a:p>
            <a:r>
              <a:rPr lang="en-US" dirty="0" smtClean="0"/>
              <a:t>Reading/writing home work will be assigned MOST nights (other than Vocab.) </a:t>
            </a:r>
          </a:p>
          <a:p>
            <a:r>
              <a:rPr lang="en-US" dirty="0" smtClean="0"/>
              <a:t>Vocab. </a:t>
            </a:r>
          </a:p>
          <a:p>
            <a:pPr lvl="1"/>
            <a:r>
              <a:rPr lang="en-US" dirty="0" smtClean="0"/>
              <a:t>Monday – All words (Sentences) </a:t>
            </a:r>
          </a:p>
          <a:p>
            <a:pPr lvl="1"/>
            <a:r>
              <a:rPr lang="en-US" dirty="0"/>
              <a:t>Tuesday -½ of the words (Formal Def. &amp; Pictures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Wednesday – ½ of the words (Formal Def. &amp; Pictures)</a:t>
            </a:r>
          </a:p>
          <a:p>
            <a:pPr lvl="1"/>
            <a:r>
              <a:rPr lang="en-US" dirty="0" smtClean="0"/>
              <a:t>Thursday – All words (Synonyms)</a:t>
            </a:r>
          </a:p>
          <a:p>
            <a:pPr lvl="1"/>
            <a:r>
              <a:rPr lang="en-US" dirty="0" smtClean="0"/>
              <a:t>Friday – Read/listen to the next unit and use context clues to find a definition </a:t>
            </a:r>
          </a:p>
          <a:p>
            <a:pPr lvl="1"/>
            <a:r>
              <a:rPr lang="en-US" dirty="0" smtClean="0"/>
              <a:t>Quiz on Fridays!!! </a:t>
            </a:r>
            <a:endParaRPr lang="en-US" dirty="0"/>
          </a:p>
          <a:p>
            <a:pPr lvl="1"/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783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1"/>
            <a:ext cx="8770571" cy="4063921"/>
          </a:xfrm>
        </p:spPr>
        <p:txBody>
          <a:bodyPr/>
          <a:lstStyle/>
          <a:p>
            <a:r>
              <a:rPr lang="en-US" dirty="0" smtClean="0"/>
              <a:t>All assignments are to be done!! </a:t>
            </a:r>
          </a:p>
          <a:p>
            <a:pPr marL="0" indent="0">
              <a:buNone/>
            </a:pPr>
            <a:r>
              <a:rPr lang="en-US" dirty="0" smtClean="0"/>
              <a:t>(The class knows we are here to learn NOT earn grades.)</a:t>
            </a:r>
          </a:p>
          <a:p>
            <a:endParaRPr lang="en-US" dirty="0" smtClean="0"/>
          </a:p>
          <a:p>
            <a:r>
              <a:rPr lang="en-US" dirty="0" smtClean="0"/>
              <a:t>Homework 			5 points</a:t>
            </a:r>
          </a:p>
          <a:p>
            <a:r>
              <a:rPr lang="en-US" dirty="0" smtClean="0"/>
              <a:t>Class Participation 		2 points (each day)</a:t>
            </a:r>
          </a:p>
          <a:p>
            <a:r>
              <a:rPr lang="en-US" dirty="0" smtClean="0"/>
              <a:t>Quiz 				25 points</a:t>
            </a:r>
          </a:p>
          <a:p>
            <a:r>
              <a:rPr lang="en-US" dirty="0" smtClean="0"/>
              <a:t>Tests/Projects			100 points </a:t>
            </a:r>
          </a:p>
          <a:p>
            <a:endParaRPr lang="en-US" dirty="0"/>
          </a:p>
          <a:p>
            <a:r>
              <a:rPr lang="en-US" dirty="0" smtClean="0"/>
              <a:t>Grades are put up on Friday at the end of the day.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7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6 Topics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Literature</a:t>
            </a:r>
          </a:p>
          <a:p>
            <a:r>
              <a:rPr lang="en-US" dirty="0" smtClean="0"/>
              <a:t>Reading Information</a:t>
            </a:r>
          </a:p>
          <a:p>
            <a:r>
              <a:rPr lang="en-US" dirty="0" smtClean="0"/>
              <a:t>Writing</a:t>
            </a:r>
          </a:p>
          <a:p>
            <a:r>
              <a:rPr lang="en-US" dirty="0" smtClean="0"/>
              <a:t>Speaking and Listening</a:t>
            </a:r>
          </a:p>
          <a:p>
            <a:r>
              <a:rPr lang="en-US" dirty="0" smtClean="0"/>
              <a:t>Language (Grammar/Vocabulary)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54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P’s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Prompt  		</a:t>
            </a:r>
            <a:r>
              <a:rPr lang="en-US" b="1" dirty="0" smtClean="0"/>
              <a:t>(Be on time, and not leave during class!) </a:t>
            </a:r>
          </a:p>
          <a:p>
            <a:r>
              <a:rPr lang="en-US" dirty="0" smtClean="0"/>
              <a:t>Be Prepared		</a:t>
            </a:r>
            <a:r>
              <a:rPr lang="en-US" b="1" dirty="0" smtClean="0"/>
              <a:t>(Have materials ready!)</a:t>
            </a:r>
          </a:p>
          <a:p>
            <a:r>
              <a:rPr lang="en-US" dirty="0" smtClean="0"/>
              <a:t>Be Positive 		</a:t>
            </a:r>
            <a:r>
              <a:rPr lang="en-US" b="1" dirty="0" smtClean="0"/>
              <a:t>(Have a good attitude!)</a:t>
            </a:r>
          </a:p>
          <a:p>
            <a:r>
              <a:rPr lang="en-US" dirty="0"/>
              <a:t>Be </a:t>
            </a:r>
            <a:r>
              <a:rPr lang="en-US" dirty="0" smtClean="0"/>
              <a:t>Productive		</a:t>
            </a:r>
            <a:r>
              <a:rPr lang="en-US" b="1" dirty="0" smtClean="0"/>
              <a:t>(</a:t>
            </a:r>
            <a:r>
              <a:rPr lang="en-US" b="1" dirty="0"/>
              <a:t>Do your work</a:t>
            </a:r>
            <a:r>
              <a:rPr lang="en-US" b="1" dirty="0" smtClean="0"/>
              <a:t>!)</a:t>
            </a:r>
          </a:p>
          <a:p>
            <a:r>
              <a:rPr lang="en-US" dirty="0" smtClean="0"/>
              <a:t>Be Polite 		</a:t>
            </a:r>
            <a:r>
              <a:rPr lang="en-US" b="1" dirty="0" smtClean="0"/>
              <a:t>(We are all on the same team here!)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745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any student does not meet classroom expectations, the consequences are as follows:</a:t>
            </a:r>
          </a:p>
          <a:p>
            <a:pPr marL="0" indent="0">
              <a:buNone/>
            </a:pPr>
            <a:r>
              <a:rPr lang="en-US" dirty="0" smtClean="0"/>
              <a:t>	1. Verbal Warning</a:t>
            </a:r>
          </a:p>
          <a:p>
            <a:pPr marL="0" indent="0">
              <a:buNone/>
            </a:pPr>
            <a:r>
              <a:rPr lang="en-US" dirty="0" smtClean="0"/>
              <a:t>	2. Lunch Detention</a:t>
            </a:r>
          </a:p>
          <a:p>
            <a:pPr marL="0" indent="0">
              <a:buNone/>
            </a:pPr>
            <a:r>
              <a:rPr lang="en-US" dirty="0" smtClean="0"/>
              <a:t>	3. Referral to Vice Principal or Principal </a:t>
            </a:r>
          </a:p>
          <a:p>
            <a:pPr marL="0" indent="0">
              <a:buNone/>
            </a:pPr>
            <a:r>
              <a:rPr lang="en-US" dirty="0" smtClean="0"/>
              <a:t>- If students have a total of 3 missing assignments I will either call/email you about the work.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4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would be happy to answer any questions about class. </a:t>
            </a:r>
          </a:p>
          <a:p>
            <a:endParaRPr lang="en-US" dirty="0" smtClean="0"/>
          </a:p>
          <a:p>
            <a:r>
              <a:rPr lang="en-US" dirty="0" smtClean="0"/>
              <a:t>If you have any individual questions, feel free to contact me or the case manager.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Ms. McGarrity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Phone: (201) 783-5305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cmcgarrity@wpschools.org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2970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93</TotalTime>
  <Words>268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Schoolbook</vt:lpstr>
      <vt:lpstr>Corbel</vt:lpstr>
      <vt:lpstr>Feathered</vt:lpstr>
      <vt:lpstr>Welcome Parents….</vt:lpstr>
      <vt:lpstr>About Me</vt:lpstr>
      <vt:lpstr>Webpage- Use for information regarding class</vt:lpstr>
      <vt:lpstr>Homework       100% - On time  50%   - 1 Day Late  0%     - 2 Days or More Late </vt:lpstr>
      <vt:lpstr>Grading</vt:lpstr>
      <vt:lpstr>Grade 6 Topics </vt:lpstr>
      <vt:lpstr>The 5 P’s </vt:lpstr>
      <vt:lpstr>Consequences…</vt:lpstr>
      <vt:lpstr>Questions?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Parents….</dc:title>
  <dc:creator>Christina McGarrity</dc:creator>
  <cp:lastModifiedBy>Christina McGarrity</cp:lastModifiedBy>
  <cp:revision>11</cp:revision>
  <cp:lastPrinted>2017-09-26T19:28:05Z</cp:lastPrinted>
  <dcterms:created xsi:type="dcterms:W3CDTF">2017-09-26T17:25:25Z</dcterms:created>
  <dcterms:modified xsi:type="dcterms:W3CDTF">2017-09-27T11:32:18Z</dcterms:modified>
</cp:coreProperties>
</file>